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0"/>
  </p:notesMasterIdLst>
  <p:sldIdLst>
    <p:sldId id="260" r:id="rId2"/>
    <p:sldId id="256" r:id="rId3"/>
    <p:sldId id="257" r:id="rId4"/>
    <p:sldId id="258" r:id="rId5"/>
    <p:sldId id="278" r:id="rId6"/>
    <p:sldId id="279" r:id="rId7"/>
    <p:sldId id="261" r:id="rId8"/>
    <p:sldId id="262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20" autoAdjust="0"/>
  </p:normalViewPr>
  <p:slideViewPr>
    <p:cSldViewPr>
      <p:cViewPr varScale="1">
        <p:scale>
          <a:sx n="43" d="100"/>
          <a:sy n="43" d="100"/>
        </p:scale>
        <p:origin x="-1013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3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490DC-9E7B-4A1C-BEF2-B7200386C58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266122-28CB-4FDB-A1DD-C9C2BEE4CF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434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t-RU" dirty="0" smtClean="0"/>
              <a:t>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66122-28CB-4FDB-A1DD-C9C2BEE4CFD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894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6895-F435-4548-BAA3-5A9C0C88DAFF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AE3D7-2EFD-424B-906B-36BD61805BD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6895-F435-4548-BAA3-5A9C0C88DAFF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AE3D7-2EFD-424B-906B-36BD61805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6895-F435-4548-BAA3-5A9C0C88DAFF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AE3D7-2EFD-424B-906B-36BD61805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6895-F435-4548-BAA3-5A9C0C88DAFF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AE3D7-2EFD-424B-906B-36BD61805BD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6895-F435-4548-BAA3-5A9C0C88DAFF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AE3D7-2EFD-424B-906B-36BD61805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6895-F435-4548-BAA3-5A9C0C88DAFF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AE3D7-2EFD-424B-906B-36BD61805BD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6895-F435-4548-BAA3-5A9C0C88DAFF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AE3D7-2EFD-424B-906B-36BD61805BD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6895-F435-4548-BAA3-5A9C0C88DAFF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AE3D7-2EFD-424B-906B-36BD61805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6895-F435-4548-BAA3-5A9C0C88DAFF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AE3D7-2EFD-424B-906B-36BD61805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6895-F435-4548-BAA3-5A9C0C88DAFF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AE3D7-2EFD-424B-906B-36BD61805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6895-F435-4548-BAA3-5A9C0C88DAFF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AE3D7-2EFD-424B-906B-36BD61805BD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FD96895-F435-4548-BAA3-5A9C0C88DAFF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36AE3D7-2EFD-424B-906B-36BD61805BD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tatar.ru/almet/belekech_dou1/dou_22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508518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Проект« Мин </a:t>
            </a:r>
            <a:r>
              <a:rPr lang="tt-RU" dirty="0" smtClean="0"/>
              <a:t>бәхетле гаиләм белән”</a:t>
            </a:r>
            <a:br>
              <a:rPr lang="tt-RU" dirty="0" smtClean="0"/>
            </a:br>
            <a:r>
              <a:rPr lang="tt-RU" dirty="0" smtClean="0"/>
              <a:t/>
            </a:r>
            <a:br>
              <a:rPr lang="tt-RU" dirty="0" smtClean="0"/>
            </a:br>
            <a:r>
              <a:rPr lang="tt-RU" sz="2800" dirty="0" smtClean="0"/>
              <a:t>Төзеде: Зарипова Г.Н., Яушева И.И.</a:t>
            </a:r>
            <a:r>
              <a:rPr lang="tt-RU" sz="2800" dirty="0"/>
              <a:t/>
            </a:r>
            <a:br>
              <a:rPr lang="tt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88640"/>
            <a:ext cx="9144000" cy="4017600"/>
          </a:xfrm>
        </p:spPr>
        <p:txBody>
          <a:bodyPr/>
          <a:lstStyle/>
          <a:p>
            <a:pPr marL="45720" indent="0" algn="ctr">
              <a:buNone/>
            </a:pPr>
            <a:r>
              <a:rPr lang="ru-RU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Әлмәт</a:t>
            </a:r>
            <a:r>
              <a:rPr lang="ru-RU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 </a:t>
            </a:r>
            <a:r>
              <a:rPr lang="ru-RU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шәһәре</a:t>
            </a:r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 "22 - </a:t>
            </a:r>
            <a:r>
              <a:rPr lang="ru-RU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нче</a:t>
            </a:r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 </a:t>
            </a:r>
            <a:r>
              <a:rPr lang="ru-RU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катнаш</a:t>
            </a:r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 </a:t>
            </a:r>
            <a:r>
              <a:rPr lang="ru-RU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төрдәге</a:t>
            </a:r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 </a:t>
            </a:r>
            <a:r>
              <a:rPr lang="ru-RU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балалар</a:t>
            </a:r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 </a:t>
            </a:r>
            <a:r>
              <a:rPr lang="ru-RU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бакчасы</a:t>
            </a:r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 "</a:t>
            </a:r>
            <a:r>
              <a:rPr lang="ru-RU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Алсу</a:t>
            </a:r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" </a:t>
            </a:r>
            <a:r>
              <a:rPr lang="ru-RU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мәктәпкәчә</a:t>
            </a:r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 </a:t>
            </a:r>
            <a:r>
              <a:rPr lang="ru-RU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белем</a:t>
            </a:r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 </a:t>
            </a:r>
            <a:r>
              <a:rPr lang="ru-RU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бирү</a:t>
            </a:r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 </a:t>
            </a:r>
            <a:r>
              <a:rPr lang="ru-RU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муниципаль</a:t>
            </a:r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 бюджет </a:t>
            </a:r>
            <a:r>
              <a:rPr lang="ru-RU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hlinkClick r:id="rId2"/>
              </a:rPr>
              <a:t>учреждениясе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Helvetica Neue"/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8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uter\Desktop\казань\9iqqAYRlx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27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omputer\Desktop\казань\IF8TjuwqGg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23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omputer\Desktop\казань\D80h_wZ_c1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86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Computer\Desktop\казань\s0JutjJlN8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702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59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1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Computer\Desktop\казань\otXx6TxLHh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573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Computer\Desktop\казань\cjXb-t3Uck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68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Computer\Desktop\казань\3MII4IVkE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24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Computer\Desktop\казань\zC6R-vZ83Z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96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025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1864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scene3d>
            <a:camera prst="perspectiveRelaxedModerately"/>
            <a:lightRig rig="threePt" dir="t"/>
          </a:scene3d>
        </p:spPr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711864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tt-RU" dirty="0" smtClean="0"/>
          </a:p>
          <a:p>
            <a:pPr algn="ctr"/>
            <a:endParaRPr lang="tt-RU" dirty="0"/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022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76672"/>
            <a:ext cx="9144000" cy="5676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u="sng" dirty="0" err="1">
                <a:latin typeface="Calibri"/>
                <a:ea typeface="Calibri"/>
                <a:cs typeface="Times New Roman"/>
              </a:rPr>
              <a:t>Максат</a:t>
            </a:r>
            <a:r>
              <a:rPr lang="ru-RU" sz="2800" b="1" u="sng" dirty="0">
                <a:latin typeface="Calibri"/>
                <a:ea typeface="Calibri"/>
                <a:cs typeface="Times New Roman"/>
              </a:rPr>
              <a:t>:</a:t>
            </a:r>
            <a:r>
              <a:rPr lang="ru-RU" sz="2800" b="1" dirty="0">
                <a:latin typeface="Calibri"/>
                <a:ea typeface="Calibri"/>
                <a:cs typeface="Times New Roman"/>
              </a:rPr>
              <a:t>  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Балаларда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 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әти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–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әниләрен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хөрмәт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итү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һәм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алар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белән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горурлану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хисләре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тәрбияләү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u="sng" dirty="0" err="1">
                <a:latin typeface="Calibri"/>
                <a:ea typeface="Calibri"/>
                <a:cs typeface="Times New Roman"/>
              </a:rPr>
              <a:t>Бурычлары</a:t>
            </a:r>
            <a:r>
              <a:rPr lang="ru-RU" sz="2800" b="1" u="sng" dirty="0">
                <a:latin typeface="Calibri"/>
                <a:ea typeface="Calibri"/>
                <a:cs typeface="Times New Roman"/>
              </a:rPr>
              <a:t>:</a:t>
            </a:r>
            <a:endParaRPr lang="ru-RU" sz="2800" u="sng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800" dirty="0" err="1">
                <a:latin typeface="Calibri"/>
                <a:ea typeface="Calibri"/>
                <a:cs typeface="Times New Roman"/>
              </a:rPr>
              <a:t>Балаларның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гаиләләре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турындагы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 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булган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белемнәрен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ачыклау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һәм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тирәнәйтү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800" dirty="0" err="1">
                <a:latin typeface="Calibri"/>
                <a:ea typeface="Calibri"/>
                <a:cs typeface="Times New Roman"/>
              </a:rPr>
              <a:t>Гаиләләрдә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балаларны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милли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рухта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тәрбияләргә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теләк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уяту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800" dirty="0" err="1">
                <a:latin typeface="Calibri"/>
                <a:ea typeface="Calibri"/>
                <a:cs typeface="Times New Roman"/>
              </a:rPr>
              <a:t>Балаларда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һәм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ата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–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аналарда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милли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горурлык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һәм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туган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телгә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мәхәббәт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хисе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тәрбияләү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800" dirty="0" err="1">
                <a:latin typeface="Calibri"/>
                <a:ea typeface="Calibri"/>
                <a:cs typeface="Times New Roman"/>
              </a:rPr>
              <a:t>Балалар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һәм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ата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–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аналар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,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ата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-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аналар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һәм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балалар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бакчасы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арасында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җылы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мөнәсәбәт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урнаштыру</a:t>
            </a:r>
            <a:endParaRPr lang="ru-RU" sz="28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043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16632"/>
            <a:ext cx="9144000" cy="670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Проектны</a:t>
            </a:r>
            <a:r>
              <a:rPr lang="ru-RU" sz="32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32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тормышка</a:t>
            </a:r>
            <a:r>
              <a:rPr lang="ru-RU" sz="32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32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ашыру</a:t>
            </a:r>
            <a:r>
              <a:rPr lang="ru-RU" sz="32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32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юллары</a:t>
            </a:r>
            <a:r>
              <a:rPr lang="ru-RU" sz="32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: </a:t>
            </a:r>
            <a:r>
              <a:rPr lang="ru-RU" sz="3200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(</a:t>
            </a:r>
            <a:r>
              <a:rPr lang="ru-RU" sz="3200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балалар</a:t>
            </a:r>
            <a:r>
              <a:rPr lang="ru-RU" sz="3200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3200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белән</a:t>
            </a:r>
            <a:r>
              <a:rPr lang="ru-RU" sz="3200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800" dirty="0" err="1">
                <a:latin typeface="Calibri"/>
                <a:ea typeface="Calibri"/>
                <a:cs typeface="Times New Roman"/>
              </a:rPr>
              <a:t>Балаларның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гаиләләре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турында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булган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белемнәрен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ачыклау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максатыннан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“Минем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гаиләм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”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дигән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әңгәмә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үткәрү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800" dirty="0" err="1">
                <a:latin typeface="Calibri"/>
                <a:ea typeface="Calibri"/>
                <a:cs typeface="Times New Roman"/>
              </a:rPr>
              <a:t>Гаилә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фотоларыннан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 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торган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күргәзмә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оештыру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800" dirty="0">
                <a:latin typeface="Calibri"/>
                <a:ea typeface="Calibri"/>
                <a:cs typeface="Times New Roman"/>
              </a:rPr>
              <a:t>“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Безнең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гаилә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-тату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гаилә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”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дигән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рәсем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 конкурсы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үткәрү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800" dirty="0" err="1">
                <a:latin typeface="Calibri"/>
                <a:ea typeface="Calibri"/>
                <a:cs typeface="Times New Roman"/>
              </a:rPr>
              <a:t>Балаларның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үз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исемнәрен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нәрсә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аңлатуын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ачыклау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максатыннан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“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Исемең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матур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–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кемнәр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куйган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?”  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дигән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кичә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үткәрү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800" dirty="0" err="1">
                <a:latin typeface="Calibri"/>
                <a:ea typeface="Calibri"/>
                <a:cs typeface="Times New Roman"/>
              </a:rPr>
              <a:t>Гаилә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бәйрәмендә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башкару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өчен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җырлар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,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шигырьләр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,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биюләр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Calibri"/>
                <a:ea typeface="Calibri"/>
                <a:cs typeface="Times New Roman"/>
              </a:rPr>
              <a:t>өйрәнү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.</a:t>
            </a:r>
            <a:endParaRPr lang="ru-RU" sz="28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1951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540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Бакча</a:t>
            </a:r>
            <a:r>
              <a:rPr lang="ru-RU" sz="44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44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хезмәткәрләре</a:t>
            </a:r>
            <a:r>
              <a:rPr lang="ru-RU" sz="44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44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белән</a:t>
            </a:r>
            <a:r>
              <a:rPr lang="ru-RU" sz="44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44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эш</a:t>
            </a:r>
            <a:r>
              <a:rPr lang="ru-RU" sz="44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44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төрләре</a:t>
            </a:r>
            <a:r>
              <a:rPr lang="ru-RU" sz="44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:</a:t>
            </a:r>
            <a:endParaRPr lang="ru-RU" sz="4400" u="sng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3600" dirty="0" err="1">
                <a:latin typeface="Calibri"/>
                <a:ea typeface="Calibri"/>
                <a:cs typeface="Times New Roman"/>
              </a:rPr>
              <a:t>Бәйрәмне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үткәрү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өчен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атрибутлар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әзерләү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, 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плакатлар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язу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3600" dirty="0">
                <a:latin typeface="Calibri"/>
                <a:ea typeface="Calibri"/>
                <a:cs typeface="Times New Roman"/>
              </a:rPr>
              <a:t>Музыка 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җитәкчеләре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катнашында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балалар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белән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башкарыласы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  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җыр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- 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биюләрне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өйрәнү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3600" dirty="0">
                <a:latin typeface="Calibri"/>
                <a:ea typeface="Calibri"/>
                <a:cs typeface="Times New Roman"/>
              </a:rPr>
              <a:t>Бичура  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роленда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катнашу</a:t>
            </a:r>
            <a:r>
              <a:rPr lang="ru-RU" sz="3600" dirty="0" smtClean="0">
                <a:latin typeface="Calibri"/>
                <a:ea typeface="Calibri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008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-171400"/>
            <a:ext cx="9036496" cy="6189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4000" b="1" u="sng" dirty="0" err="1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Ата</a:t>
            </a:r>
            <a:r>
              <a:rPr lang="ru-RU" sz="4000" b="1" u="sng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40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– </a:t>
            </a:r>
            <a:r>
              <a:rPr lang="ru-RU" sz="40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аналар</a:t>
            </a:r>
            <a:r>
              <a:rPr lang="ru-RU" sz="40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40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белән</a:t>
            </a:r>
            <a:r>
              <a:rPr lang="ru-RU" sz="40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40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эш</a:t>
            </a:r>
            <a:r>
              <a:rPr lang="ru-RU" sz="40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40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төрләре</a:t>
            </a:r>
            <a:r>
              <a:rPr lang="ru-RU" sz="40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:</a:t>
            </a:r>
            <a:endParaRPr lang="ru-RU" sz="4000" u="sng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“Татар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халкының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гореф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гадәтләре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һәм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йолалары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”  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дигән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анкета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үткәрү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Анкета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нәтиҗәләре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буенча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белемнәрен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тикшерү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гаилә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бәйрәмендә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катнашу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өчен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иң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белемле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 тату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гаиләләрне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ачыклау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Ата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–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аналар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почмагында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татар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халкының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бәйрәмнәре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уеннары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милли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ашлары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йолалары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бишек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җырларына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багышланган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стендлар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булдыру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“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Мәктәпкәчә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яшьтәге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балаларда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милли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үзаң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тәрбияләү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”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дигән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ата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–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аналар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җыелышы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үткәрү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Бәйрәмдә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катнашырга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теләк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белдергән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гаиләләргә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өй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эшләре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бирү</a:t>
            </a:r>
            <a:endParaRPr lang="ru-RU" sz="20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 err="1">
                <a:latin typeface="Calibri"/>
                <a:ea typeface="Calibri"/>
                <a:cs typeface="Times New Roman"/>
              </a:rPr>
              <a:t>Гаилә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latin typeface="Calibri"/>
                <a:ea typeface="Calibri"/>
                <a:cs typeface="Times New Roman"/>
              </a:rPr>
              <a:t>эмблемасын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 </a:t>
            </a:r>
            <a:r>
              <a:rPr lang="ru-RU" sz="2000" dirty="0" err="1">
                <a:latin typeface="Calibri"/>
                <a:ea typeface="Calibri"/>
                <a:cs typeface="Times New Roman"/>
              </a:rPr>
              <a:t>ясау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 err="1">
                <a:latin typeface="Calibri"/>
                <a:ea typeface="Calibri"/>
                <a:cs typeface="Times New Roman"/>
              </a:rPr>
              <a:t>Гаилә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latin typeface="Calibri"/>
                <a:ea typeface="Calibri"/>
                <a:cs typeface="Times New Roman"/>
              </a:rPr>
              <a:t>девизын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latin typeface="Calibri"/>
                <a:ea typeface="Calibri"/>
                <a:cs typeface="Times New Roman"/>
              </a:rPr>
              <a:t>өйрәнү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latin typeface="Calibri"/>
                <a:ea typeface="Calibri"/>
                <a:cs typeface="Times New Roman"/>
              </a:rPr>
              <a:t>Татар </a:t>
            </a:r>
            <a:r>
              <a:rPr lang="ru-RU" sz="2000" dirty="0" err="1">
                <a:latin typeface="Calibri"/>
                <a:ea typeface="Calibri"/>
                <a:cs typeface="Times New Roman"/>
              </a:rPr>
              <a:t>халкыбызның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latin typeface="Calibri"/>
                <a:ea typeface="Calibri"/>
                <a:cs typeface="Times New Roman"/>
              </a:rPr>
              <a:t>мәкальләре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, </a:t>
            </a:r>
            <a:r>
              <a:rPr lang="ru-RU" sz="2000" dirty="0" err="1">
                <a:latin typeface="Calibri"/>
                <a:ea typeface="Calibri"/>
                <a:cs typeface="Times New Roman"/>
              </a:rPr>
              <a:t>милли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latin typeface="Calibri"/>
                <a:ea typeface="Calibri"/>
                <a:cs typeface="Times New Roman"/>
              </a:rPr>
              <a:t>ашлары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latin typeface="Calibri"/>
                <a:ea typeface="Calibri"/>
                <a:cs typeface="Times New Roman"/>
              </a:rPr>
              <a:t>турында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latin typeface="Calibri"/>
                <a:ea typeface="Calibri"/>
                <a:cs typeface="Times New Roman"/>
              </a:rPr>
              <a:t>мәгълүмат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latin typeface="Calibri"/>
                <a:ea typeface="Calibri"/>
                <a:cs typeface="Times New Roman"/>
              </a:rPr>
              <a:t>туплау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latin typeface="Calibri"/>
                <a:ea typeface="Calibri"/>
                <a:cs typeface="Times New Roman"/>
              </a:rPr>
              <a:t>Концерт </a:t>
            </a:r>
            <a:r>
              <a:rPr lang="ru-RU" sz="2000" dirty="0" err="1">
                <a:latin typeface="Calibri"/>
                <a:ea typeface="Calibri"/>
                <a:cs typeface="Times New Roman"/>
              </a:rPr>
              <a:t>номерлары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latin typeface="Calibri"/>
                <a:ea typeface="Calibri"/>
                <a:cs typeface="Times New Roman"/>
              </a:rPr>
              <a:t>әзерләү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ru-RU" sz="28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946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"/>
            <a:ext cx="9144000" cy="5874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Проектның</a:t>
            </a:r>
            <a:r>
              <a:rPr lang="ru-RU" sz="44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44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төре</a:t>
            </a:r>
            <a:r>
              <a:rPr lang="ru-RU" sz="44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: </a:t>
            </a:r>
            <a:r>
              <a:rPr lang="ru-RU" sz="4400" b="1" dirty="0">
                <a:latin typeface="Calibri"/>
                <a:ea typeface="Calibri"/>
                <a:cs typeface="Times New Roman"/>
              </a:rPr>
              <a:t> </a:t>
            </a:r>
            <a:r>
              <a:rPr lang="ru-RU" sz="3600" dirty="0" err="1" smtClean="0">
                <a:latin typeface="Calibri"/>
                <a:ea typeface="Calibri"/>
                <a:cs typeface="Times New Roman"/>
              </a:rPr>
              <a:t>Иҗади</a:t>
            </a:r>
            <a:endParaRPr lang="ru-RU" sz="36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3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Проектның</a:t>
            </a:r>
            <a:r>
              <a:rPr lang="ru-RU" sz="44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44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дәвамлыгы</a:t>
            </a:r>
            <a:r>
              <a:rPr lang="ru-RU" sz="44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: </a:t>
            </a:r>
            <a:r>
              <a:rPr lang="ru-RU" sz="3600" b="1" dirty="0">
                <a:latin typeface="Calibri"/>
                <a:ea typeface="Calibri"/>
                <a:cs typeface="Times New Roman"/>
              </a:rPr>
              <a:t> 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Дәвамлы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 проект (1 ай</a:t>
            </a:r>
            <a:r>
              <a:rPr lang="ru-RU" sz="3600" dirty="0" smtClean="0">
                <a:latin typeface="Calibri"/>
                <a:ea typeface="Calibri"/>
                <a:cs typeface="Times New Roman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36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Проекта </a:t>
            </a:r>
            <a:r>
              <a:rPr lang="ru-RU" sz="44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катнашучылар</a:t>
            </a:r>
            <a:r>
              <a:rPr lang="ru-RU" sz="44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: </a:t>
            </a:r>
            <a:r>
              <a:rPr lang="ru-RU" sz="4400" b="1" dirty="0">
                <a:latin typeface="Calibri"/>
                <a:ea typeface="Calibri"/>
                <a:cs typeface="Times New Roman"/>
              </a:rPr>
              <a:t> 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Балалар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, 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ата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 – 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аналар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,</a:t>
            </a:r>
            <a:r>
              <a:rPr lang="ru-RU" sz="3600" b="1" dirty="0">
                <a:latin typeface="Calibri"/>
                <a:ea typeface="Calibri"/>
                <a:cs typeface="Times New Roman"/>
              </a:rPr>
              <a:t>  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балалар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  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бакчасы</a:t>
            </a:r>
            <a:r>
              <a:rPr lang="ru-RU" sz="3600" b="1" dirty="0">
                <a:latin typeface="Calibri"/>
                <a:ea typeface="Calibri"/>
                <a:cs typeface="Times New Roman"/>
              </a:rPr>
              <a:t> </a:t>
            </a:r>
            <a:r>
              <a:rPr lang="ru-RU" sz="3600" dirty="0" err="1">
                <a:latin typeface="Calibri"/>
                <a:ea typeface="Calibri"/>
                <a:cs typeface="Times New Roman"/>
              </a:rPr>
              <a:t>хезмәткәрләре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3096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0378"/>
            <a:ext cx="9144000" cy="3063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Проектны</a:t>
            </a:r>
            <a:r>
              <a:rPr lang="ru-RU" sz="4400" b="1" u="sng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4400" b="1" u="sng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йомгаклау</a:t>
            </a:r>
            <a:r>
              <a:rPr lang="ru-RU" sz="4400" b="1" u="sng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4400" u="sng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dirty="0" smtClean="0">
                <a:latin typeface="Calibri"/>
                <a:ea typeface="Calibri"/>
                <a:cs typeface="Times New Roman"/>
              </a:rPr>
              <a:t>“Мин </a:t>
            </a:r>
            <a:r>
              <a:rPr lang="ru-RU" sz="4000" dirty="0" err="1" smtClean="0">
                <a:latin typeface="Calibri"/>
                <a:ea typeface="Calibri"/>
                <a:cs typeface="Times New Roman"/>
              </a:rPr>
              <a:t>бәхетле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4000" dirty="0" err="1" smtClean="0">
                <a:latin typeface="Calibri"/>
                <a:ea typeface="Calibri"/>
                <a:cs typeface="Times New Roman"/>
              </a:rPr>
              <a:t>гаиләм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4000" dirty="0" err="1" smtClean="0">
                <a:latin typeface="Calibri"/>
                <a:ea typeface="Calibri"/>
                <a:cs typeface="Times New Roman"/>
              </a:rPr>
              <a:t>белән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” </a:t>
            </a:r>
            <a:r>
              <a:rPr lang="ru-RU" sz="4000" dirty="0" err="1">
                <a:latin typeface="Calibri"/>
                <a:ea typeface="Calibri"/>
                <a:cs typeface="Times New Roman"/>
              </a:rPr>
              <a:t>дигән</a:t>
            </a:r>
            <a:r>
              <a:rPr lang="ru-RU" sz="40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4000" dirty="0" err="1">
                <a:latin typeface="Calibri"/>
                <a:ea typeface="Calibri"/>
                <a:cs typeface="Times New Roman"/>
              </a:rPr>
              <a:t>бәйрәм</a:t>
            </a:r>
            <a:r>
              <a:rPr lang="ru-RU" sz="40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4000" dirty="0" err="1">
                <a:latin typeface="Calibri"/>
                <a:ea typeface="Calibri"/>
                <a:cs typeface="Times New Roman"/>
              </a:rPr>
              <a:t>кичәсе</a:t>
            </a:r>
            <a:r>
              <a:rPr lang="ru-RU" sz="40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4000" dirty="0" err="1">
                <a:latin typeface="Calibri"/>
                <a:ea typeface="Calibri"/>
                <a:cs typeface="Times New Roman"/>
              </a:rPr>
              <a:t>үткәрү</a:t>
            </a:r>
            <a:r>
              <a:rPr lang="ru-RU" sz="4000" dirty="0">
                <a:latin typeface="Calibri"/>
                <a:ea typeface="Calibri"/>
                <a:cs typeface="Times New Roman"/>
              </a:rPr>
              <a:t>.</a:t>
            </a:r>
            <a:endParaRPr lang="ru-RU" sz="4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3202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948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361</TotalTime>
  <Words>88</Words>
  <Application>Microsoft Office PowerPoint</Application>
  <PresentationFormat>Экран (4:3)</PresentationFormat>
  <Paragraphs>40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Проект« Мин бәхетле гаиләм белән”  Төзеде: Зарипова Г.Н., Яушева И.И. </vt:lpstr>
      <vt:lpstr>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Computer</dc:creator>
  <cp:lastModifiedBy>Computer</cp:lastModifiedBy>
  <cp:revision>24</cp:revision>
  <dcterms:created xsi:type="dcterms:W3CDTF">2014-06-03T14:14:43Z</dcterms:created>
  <dcterms:modified xsi:type="dcterms:W3CDTF">2014-11-14T08:42:53Z</dcterms:modified>
</cp:coreProperties>
</file>